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52" d="100"/>
          <a:sy n="52" d="100"/>
        </p:scale>
        <p:origin x="48" y="5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3/3/2020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9443" y="0"/>
            <a:ext cx="10882557" cy="3329581"/>
          </a:xfrm>
        </p:spPr>
        <p:txBody>
          <a:bodyPr/>
          <a:lstStyle/>
          <a:p>
            <a:r>
              <a:rPr lang="en-US" dirty="0" err="1"/>
              <a:t>Implementasi</a:t>
            </a:r>
            <a:r>
              <a:rPr lang="en-US" dirty="0"/>
              <a:t> </a:t>
            </a:r>
            <a:r>
              <a:rPr lang="en-US" dirty="0" err="1"/>
              <a:t>Pasal</a:t>
            </a:r>
            <a:r>
              <a:rPr lang="en-US" dirty="0"/>
              <a:t> 28 UU No. 24 </a:t>
            </a:r>
            <a:r>
              <a:rPr lang="en-US" dirty="0" err="1"/>
              <a:t>Tahun</a:t>
            </a:r>
            <a:r>
              <a:rPr lang="en-US" dirty="0"/>
              <a:t> 2009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4" y="3732756"/>
            <a:ext cx="10556881" cy="1906044"/>
          </a:xfrm>
        </p:spPr>
        <p:txBody>
          <a:bodyPr/>
          <a:lstStyle/>
          <a:p>
            <a:r>
              <a:rPr lang="en-US" dirty="0" err="1" smtClean="0"/>
              <a:t>Disusun</a:t>
            </a:r>
            <a:r>
              <a:rPr lang="en-US" dirty="0" smtClean="0"/>
              <a:t> </a:t>
            </a:r>
            <a:r>
              <a:rPr lang="en-US" dirty="0" err="1" smtClean="0"/>
              <a:t>oleh</a:t>
            </a:r>
            <a:r>
              <a:rPr lang="en-US" dirty="0" smtClean="0"/>
              <a:t> :</a:t>
            </a:r>
          </a:p>
          <a:p>
            <a:r>
              <a:rPr lang="en-US" dirty="0" smtClean="0"/>
              <a:t>Aldo </a:t>
            </a:r>
            <a:r>
              <a:rPr lang="en-US" dirty="0" err="1" smtClean="0"/>
              <a:t>Dwie</a:t>
            </a:r>
            <a:r>
              <a:rPr lang="en-US" dirty="0" smtClean="0"/>
              <a:t> </a:t>
            </a:r>
            <a:r>
              <a:rPr lang="en-US" dirty="0" err="1" smtClean="0"/>
              <a:t>Rizky</a:t>
            </a:r>
            <a:r>
              <a:rPr lang="en-US" dirty="0" smtClean="0"/>
              <a:t> 						1193005</a:t>
            </a:r>
          </a:p>
          <a:p>
            <a:r>
              <a:rPr lang="en-US" dirty="0" smtClean="0"/>
              <a:t>Muhammad </a:t>
            </a:r>
            <a:r>
              <a:rPr lang="en-US" dirty="0" err="1" smtClean="0"/>
              <a:t>raohan</a:t>
            </a:r>
            <a:r>
              <a:rPr lang="en-US" dirty="0" smtClean="0"/>
              <a:t> </a:t>
            </a:r>
            <a:r>
              <a:rPr lang="en-US" dirty="0" err="1" smtClean="0"/>
              <a:t>nur</a:t>
            </a:r>
            <a:r>
              <a:rPr lang="en-US" dirty="0" smtClean="0"/>
              <a:t> </a:t>
            </a:r>
            <a:r>
              <a:rPr lang="en-US" dirty="0" err="1" smtClean="0"/>
              <a:t>azmii</a:t>
            </a:r>
            <a:r>
              <a:rPr lang="en-US" dirty="0" smtClean="0"/>
              <a:t> 	1193020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21131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1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1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8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8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27759" y="840278"/>
            <a:ext cx="9404723" cy="1400530"/>
          </a:xfrm>
        </p:spPr>
        <p:txBody>
          <a:bodyPr/>
          <a:lstStyle/>
          <a:p>
            <a:r>
              <a:rPr lang="en-US" dirty="0" err="1"/>
              <a:t>Pasal</a:t>
            </a:r>
            <a:r>
              <a:rPr lang="en-US" dirty="0"/>
              <a:t> 28 UU No. 24 </a:t>
            </a:r>
            <a:r>
              <a:rPr lang="en-US" dirty="0" err="1"/>
              <a:t>Tahun</a:t>
            </a:r>
            <a:r>
              <a:rPr lang="en-US" dirty="0"/>
              <a:t> 2009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Horizontal Scroll 3"/>
          <p:cNvSpPr/>
          <p:nvPr/>
        </p:nvSpPr>
        <p:spPr>
          <a:xfrm>
            <a:off x="1327759" y="2240808"/>
            <a:ext cx="9169052" cy="3043824"/>
          </a:xfrm>
          <a:prstGeom prst="horizontalScroll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d-ID" dirty="0"/>
              <a:t>“Bahasa indonesia wajib digunakan dalam pidato resmi Presiden, Wakil Presiden dan pejabat negara yang lain yang disampaikan didalam atau diluar negeri ”</a:t>
            </a: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156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7371" y="160110"/>
            <a:ext cx="9404723" cy="1400530"/>
          </a:xfrm>
        </p:spPr>
        <p:txBody>
          <a:bodyPr/>
          <a:lstStyle/>
          <a:p>
            <a:r>
              <a:rPr lang="en-US" dirty="0" err="1" smtClean="0"/>
              <a:t>Implementasi</a:t>
            </a:r>
            <a:endParaRPr lang="en-US" dirty="0"/>
          </a:p>
        </p:txBody>
      </p:sp>
      <p:pic>
        <p:nvPicPr>
          <p:cNvPr id="4" name="Jokowi Pakai Bahasa Indonesia saat Pertemuan Resmi di Australia">
            <a:hlinkClick r:id="" action="ppaction://media"/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2592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7371" y="1152983"/>
            <a:ext cx="11582400" cy="5148370"/>
          </a:xfrm>
        </p:spPr>
      </p:pic>
    </p:spTree>
    <p:extLst>
      <p:ext uri="{BB962C8B-B14F-4D97-AF65-F5344CB8AC3E}">
        <p14:creationId xmlns:p14="http://schemas.microsoft.com/office/powerpoint/2010/main" val="17891668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Mengapa</a:t>
            </a:r>
            <a:r>
              <a:rPr lang="en-US" dirty="0" smtClean="0"/>
              <a:t> </a:t>
            </a:r>
            <a:r>
              <a:rPr lang="en-US" dirty="0" err="1" smtClean="0"/>
              <a:t>dan</a:t>
            </a:r>
            <a:r>
              <a:rPr lang="en-US" dirty="0" smtClean="0"/>
              <a:t> </a:t>
            </a:r>
            <a:r>
              <a:rPr lang="en-US" dirty="0" err="1" smtClean="0"/>
              <a:t>apa</a:t>
            </a:r>
            <a:r>
              <a:rPr lang="en-US" dirty="0" smtClean="0"/>
              <a:t> </a:t>
            </a:r>
            <a:r>
              <a:rPr lang="en-US" dirty="0" err="1" smtClean="0"/>
              <a:t>sih</a:t>
            </a:r>
            <a:r>
              <a:rPr lang="en-US" dirty="0" smtClean="0"/>
              <a:t> </a:t>
            </a:r>
            <a:r>
              <a:rPr lang="en-US" dirty="0" err="1" smtClean="0"/>
              <a:t>manfaatnya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a) </a:t>
            </a:r>
            <a:r>
              <a:rPr lang="en-US" dirty="0" err="1"/>
              <a:t>I</a:t>
            </a:r>
            <a:r>
              <a:rPr lang="en-US" dirty="0" err="1" smtClean="0"/>
              <a:t>dentitas</a:t>
            </a:r>
            <a:r>
              <a:rPr lang="en-US" dirty="0" smtClean="0"/>
              <a:t> </a:t>
            </a:r>
          </a:p>
          <a:p>
            <a:r>
              <a:rPr lang="en-US" dirty="0" smtClean="0"/>
              <a:t>b) </a:t>
            </a:r>
            <a:r>
              <a:rPr lang="en-US" dirty="0" err="1" smtClean="0"/>
              <a:t>Melestarikan</a:t>
            </a:r>
            <a:r>
              <a:rPr lang="en-US" dirty="0" smtClean="0"/>
              <a:t> </a:t>
            </a:r>
            <a:r>
              <a:rPr lang="en-US" dirty="0" err="1" smtClean="0"/>
              <a:t>Bahasa</a:t>
            </a:r>
            <a:r>
              <a:rPr lang="en-US" dirty="0" smtClean="0"/>
              <a:t> Indonesia </a:t>
            </a:r>
          </a:p>
          <a:p>
            <a:r>
              <a:rPr lang="en-US" dirty="0" smtClean="0"/>
              <a:t>c</a:t>
            </a:r>
            <a:r>
              <a:rPr lang="en-US" dirty="0"/>
              <a:t>) </a:t>
            </a:r>
            <a:r>
              <a:rPr lang="en-US" dirty="0" err="1"/>
              <a:t>Menunjukan</a:t>
            </a:r>
            <a:r>
              <a:rPr lang="en-US" dirty="0"/>
              <a:t> </a:t>
            </a:r>
            <a:r>
              <a:rPr lang="en-US" dirty="0" err="1"/>
              <a:t>eksistensi</a:t>
            </a:r>
            <a:r>
              <a:rPr lang="en-US" dirty="0"/>
              <a:t> </a:t>
            </a:r>
            <a:r>
              <a:rPr lang="en-US" dirty="0" err="1"/>
              <a:t>dalam</a:t>
            </a:r>
            <a:r>
              <a:rPr lang="en-US" dirty="0"/>
              <a:t> </a:t>
            </a:r>
            <a:r>
              <a:rPr lang="en-US" dirty="0" err="1"/>
              <a:t>faktor</a:t>
            </a:r>
            <a:r>
              <a:rPr lang="en-US" dirty="0"/>
              <a:t> </a:t>
            </a:r>
            <a:r>
              <a:rPr lang="en-US" dirty="0" err="1"/>
              <a:t>simbolis</a:t>
            </a:r>
            <a:r>
              <a:rPr lang="en-US" dirty="0"/>
              <a:t> </a:t>
            </a:r>
            <a:r>
              <a:rPr lang="en-US" dirty="0" err="1"/>
              <a:t>Bangsa</a:t>
            </a:r>
            <a:r>
              <a:rPr lang="en-US" dirty="0"/>
              <a:t> Indonesia. </a:t>
            </a:r>
            <a:endParaRPr lang="en-US" dirty="0" smtClean="0"/>
          </a:p>
          <a:p>
            <a:r>
              <a:rPr lang="en-US" dirty="0" smtClean="0"/>
              <a:t>d) </a:t>
            </a:r>
            <a:r>
              <a:rPr lang="en-US" dirty="0" err="1" smtClean="0"/>
              <a:t>Meningkatkan</a:t>
            </a:r>
            <a:r>
              <a:rPr lang="en-US" dirty="0" smtClean="0"/>
              <a:t> Rasa </a:t>
            </a:r>
            <a:r>
              <a:rPr lang="en-US" dirty="0" err="1" smtClean="0"/>
              <a:t>Naionalisme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3883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pPr algn="ctr"/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sz="6600" dirty="0" err="1" smtClean="0"/>
              <a:t>Terima</a:t>
            </a:r>
            <a:r>
              <a:rPr lang="en-US" sz="6600" dirty="0" smtClean="0"/>
              <a:t> </a:t>
            </a:r>
            <a:r>
              <a:rPr lang="en-US" sz="6600" dirty="0" err="1" smtClean="0"/>
              <a:t>Kasih</a:t>
            </a:r>
            <a:endParaRPr lang="en-US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2210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40</TotalTime>
  <Words>76</Words>
  <Application>Microsoft Office PowerPoint</Application>
  <PresentationFormat>Widescreen</PresentationFormat>
  <Paragraphs>13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Century Gothic</vt:lpstr>
      <vt:lpstr>Wingdings 3</vt:lpstr>
      <vt:lpstr>Ion</vt:lpstr>
      <vt:lpstr>Implementasi Pasal 28 UU No. 24 Tahun 2009</vt:lpstr>
      <vt:lpstr>Pasal 28 UU No. 24 Tahun 2009 </vt:lpstr>
      <vt:lpstr>Implementasi</vt:lpstr>
      <vt:lpstr>Mengapa dan apa sih manfaatnya</vt:lpstr>
      <vt:lpstr>    Terima Kasih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Implementasi Pasal 28 UU No. 24 Tahun 2009</dc:title>
  <dc:creator>M Raihan NA</dc:creator>
  <cp:lastModifiedBy>M Raihan NA</cp:lastModifiedBy>
  <cp:revision>14</cp:revision>
  <dcterms:created xsi:type="dcterms:W3CDTF">2020-03-02T02:37:24Z</dcterms:created>
  <dcterms:modified xsi:type="dcterms:W3CDTF">2020-03-03T15:49:46Z</dcterms:modified>
</cp:coreProperties>
</file>

<file path=docProps/thumbnail.jpeg>
</file>